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  <p:sldId id="257" r:id="rId5"/>
    <p:sldId id="269" r:id="rId6"/>
    <p:sldId id="268" r:id="rId7"/>
    <p:sldId id="267" r:id="rId8"/>
    <p:sldId id="266" r:id="rId9"/>
    <p:sldId id="265" r:id="rId10"/>
    <p:sldId id="264" r:id="rId11"/>
    <p:sldId id="272" r:id="rId12"/>
    <p:sldId id="273" r:id="rId13"/>
    <p:sldId id="270" r:id="rId14"/>
    <p:sldId id="271" r:id="rId15"/>
    <p:sldId id="263" r:id="rId16"/>
    <p:sldId id="26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3A3"/>
    <a:srgbClr val="FF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2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687" y="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526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557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8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53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89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802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31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034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10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900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5476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EB6DC-D985-4DAE-911B-0DE59334B909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4EDE8-4FC5-4C97-BD16-6885F5D495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354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D47EAEC-6F31-47A2-86CC-3A5DA93E9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5FBBBE7-A1DA-4687-9AA5-8E77728679B0}"/>
              </a:ext>
            </a:extLst>
          </p:cNvPr>
          <p:cNvSpPr/>
          <p:nvPr/>
        </p:nvSpPr>
        <p:spPr>
          <a:xfrm>
            <a:off x="2047009" y="5541818"/>
            <a:ext cx="4939145" cy="70658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Click to Start Quiz</a:t>
            </a:r>
          </a:p>
        </p:txBody>
      </p:sp>
    </p:spTree>
    <p:extLst>
      <p:ext uri="{BB962C8B-B14F-4D97-AF65-F5344CB8AC3E}">
        <p14:creationId xmlns:p14="http://schemas.microsoft.com/office/powerpoint/2010/main" val="253312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B532B6-388F-4514-822F-204FEA08C6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9"/>
            <a:ext cx="4121727" cy="309090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7/10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Blue-faced </a:t>
            </a:r>
            <a:r>
              <a:rPr lang="en-US" sz="2400" dirty="0" err="1"/>
              <a:t>Meadowhawk</a:t>
            </a:r>
            <a:endParaRPr lang="en-US" sz="2400" dirty="0"/>
          </a:p>
          <a:p>
            <a:r>
              <a:rPr lang="en-US" sz="2400" dirty="0"/>
              <a:t>Needham’s Skimmer</a:t>
            </a:r>
          </a:p>
          <a:p>
            <a:r>
              <a:rPr lang="en-US" sz="2400" dirty="0"/>
              <a:t>Carolina Saddlebags</a:t>
            </a:r>
          </a:p>
          <a:p>
            <a:r>
              <a:rPr lang="en-US" sz="2400" dirty="0"/>
              <a:t>Autumn </a:t>
            </a:r>
            <a:r>
              <a:rPr lang="en-US" sz="2400" dirty="0" err="1"/>
              <a:t>Meadowhawk</a:t>
            </a: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7548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2F7485-1D31-483E-98B9-2AD8A542F1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8"/>
            <a:ext cx="4121841" cy="309068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8/10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/>
              <a:t>Dragonhunter</a:t>
            </a:r>
            <a:endParaRPr lang="en-US" sz="2400" dirty="0"/>
          </a:p>
          <a:p>
            <a:r>
              <a:rPr lang="en-US" sz="2400" dirty="0"/>
              <a:t>Common </a:t>
            </a:r>
            <a:r>
              <a:rPr lang="en-US" sz="2400" dirty="0" err="1"/>
              <a:t>Sanddragon</a:t>
            </a:r>
            <a:endParaRPr lang="en-US" sz="2400" dirty="0"/>
          </a:p>
          <a:p>
            <a:r>
              <a:rPr lang="en-US" sz="2400" dirty="0"/>
              <a:t>Cobra </a:t>
            </a:r>
            <a:r>
              <a:rPr lang="en-US" sz="2400" dirty="0" err="1"/>
              <a:t>Clubtail</a:t>
            </a:r>
            <a:endParaRPr lang="en-US" sz="2400" dirty="0"/>
          </a:p>
          <a:p>
            <a:r>
              <a:rPr lang="en-US" sz="2400" dirty="0"/>
              <a:t>Lancet </a:t>
            </a:r>
            <a:r>
              <a:rPr lang="en-US" sz="2400" dirty="0" err="1"/>
              <a:t>Clubtail</a:t>
            </a: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263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34D9E5-7AC2-4F09-9B3C-070ED946A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9"/>
            <a:ext cx="4120149" cy="309068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9/10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Ornate Pennant</a:t>
            </a:r>
          </a:p>
          <a:p>
            <a:r>
              <a:rPr lang="en-US" sz="2400" dirty="0"/>
              <a:t>Calico Pennant</a:t>
            </a:r>
          </a:p>
          <a:p>
            <a:r>
              <a:rPr lang="en-US" sz="2400" dirty="0"/>
              <a:t>Black Saddlebags</a:t>
            </a:r>
          </a:p>
          <a:p>
            <a:r>
              <a:rPr lang="en-US" sz="2400" dirty="0"/>
              <a:t>Martha’s Pennant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524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10/10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903C65-6B45-449C-9E9E-3F2297BB1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8"/>
            <a:ext cx="4121727" cy="3090682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err="1"/>
              <a:t>Dragonhunter</a:t>
            </a:r>
            <a:endParaRPr lang="en-US" sz="2400" dirty="0"/>
          </a:p>
          <a:p>
            <a:r>
              <a:rPr lang="en-US" sz="2400" dirty="0"/>
              <a:t>Riffle </a:t>
            </a:r>
            <a:r>
              <a:rPr lang="en-US" sz="2400" dirty="0" err="1"/>
              <a:t>Snaketail</a:t>
            </a:r>
            <a:endParaRPr lang="en-US" sz="2400" dirty="0"/>
          </a:p>
          <a:p>
            <a:r>
              <a:rPr lang="en-US" sz="2400" dirty="0"/>
              <a:t>Eastern Ringtail</a:t>
            </a:r>
          </a:p>
          <a:p>
            <a:r>
              <a:rPr lang="en-US" sz="2400" dirty="0"/>
              <a:t>Unicorn </a:t>
            </a:r>
            <a:r>
              <a:rPr lang="en-US" sz="2400" dirty="0" err="1"/>
              <a:t>Clubtail</a:t>
            </a: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C620351-1EA6-4AE1-B7A4-01CB5E8B24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430" y="1434128"/>
            <a:ext cx="4120570" cy="309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6925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1/10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903C65-6B45-449C-9E9E-3F2297BB1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8"/>
            <a:ext cx="4121727" cy="3090682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Twelve-spotted Skimmer</a:t>
            </a:r>
          </a:p>
          <a:p>
            <a:r>
              <a:rPr lang="en-US" sz="2400"/>
              <a:t>Common Whitetail</a:t>
            </a:r>
          </a:p>
          <a:p>
            <a:r>
              <a:rPr lang="en-US" sz="2400"/>
              <a:t>Needham’s Skimmer</a:t>
            </a:r>
          </a:p>
          <a:p>
            <a:r>
              <a:rPr lang="en-US" sz="2400"/>
              <a:t>Prince Baskettail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706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1/10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903C65-6B45-449C-9E9E-3F2297BB1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8"/>
            <a:ext cx="4121727" cy="3090682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Twelve-spotted Skimmer</a:t>
            </a:r>
          </a:p>
          <a:p>
            <a:r>
              <a:rPr lang="en-US" sz="2400"/>
              <a:t>Common Whitetail</a:t>
            </a:r>
          </a:p>
          <a:p>
            <a:r>
              <a:rPr lang="en-US" sz="2400"/>
              <a:t>Needham’s Skimmer</a:t>
            </a:r>
          </a:p>
          <a:p>
            <a:r>
              <a:rPr lang="en-US" sz="2400"/>
              <a:t>Prince Baskettail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457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1D8E0BF-AF5A-4BF8-9BBD-BA47964CF6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2"/>
            <a:ext cx="9144000" cy="685695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5FBBBE7-A1DA-4687-9AA5-8E77728679B0}"/>
              </a:ext>
            </a:extLst>
          </p:cNvPr>
          <p:cNvSpPr/>
          <p:nvPr/>
        </p:nvSpPr>
        <p:spPr>
          <a:xfrm>
            <a:off x="2047009" y="5541818"/>
            <a:ext cx="4939145" cy="706581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Click to Retake Quiz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7C547C8-D49D-4943-9790-56594CE1AF58}"/>
              </a:ext>
            </a:extLst>
          </p:cNvPr>
          <p:cNvSpPr/>
          <p:nvPr/>
        </p:nvSpPr>
        <p:spPr>
          <a:xfrm>
            <a:off x="2951018" y="2116281"/>
            <a:ext cx="3241964" cy="2625437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/>
              <a:t>Total Score:</a:t>
            </a:r>
          </a:p>
          <a:p>
            <a:pPr algn="ctr"/>
            <a:r>
              <a:rPr lang="en-US" sz="4800" dirty="0"/>
              <a:t>8/10</a:t>
            </a:r>
          </a:p>
        </p:txBody>
      </p:sp>
    </p:spTree>
    <p:extLst>
      <p:ext uri="{BB962C8B-B14F-4D97-AF65-F5344CB8AC3E}">
        <p14:creationId xmlns:p14="http://schemas.microsoft.com/office/powerpoint/2010/main" val="2868545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1/10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B903C65-6B45-449C-9E9E-3F2297BB15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8"/>
            <a:ext cx="4121727" cy="3090682"/>
          </a:xfrm>
          <a:prstGeom prst="rect">
            <a:avLst/>
          </a:prstGeom>
        </p:spPr>
      </p:pic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Twelve-spotted Skimmer</a:t>
            </a:r>
          </a:p>
          <a:p>
            <a:r>
              <a:rPr lang="en-US" sz="2400"/>
              <a:t>Common Whitetail</a:t>
            </a:r>
          </a:p>
          <a:p>
            <a:r>
              <a:rPr lang="en-US" sz="2400"/>
              <a:t>Needham’s Skimmer</a:t>
            </a:r>
          </a:p>
          <a:p>
            <a:r>
              <a:rPr lang="en-US" sz="2400"/>
              <a:t>Prince Baskettail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198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1/10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59A3029-9F04-4678-AF03-ECC042F6C6F4}"/>
              </a:ext>
            </a:extLst>
          </p:cNvPr>
          <p:cNvSpPr/>
          <p:nvPr/>
        </p:nvSpPr>
        <p:spPr>
          <a:xfrm>
            <a:off x="2369128" y="4902057"/>
            <a:ext cx="4613564" cy="519545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Correct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024FC79-925F-4329-9A57-A7A06D82B1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8"/>
            <a:ext cx="4121727" cy="3090682"/>
          </a:xfrm>
          <a:prstGeom prst="rect">
            <a:avLst/>
          </a:prstGeom>
        </p:spPr>
      </p:pic>
      <p:sp>
        <p:nvSpPr>
          <p:cNvPr id="13" name="Content Placeholder 7">
            <a:extLst>
              <a:ext uri="{FF2B5EF4-FFF2-40B4-BE49-F238E27FC236}">
                <a16:creationId xmlns:a16="http://schemas.microsoft.com/office/drawing/2014/main" id="{2E38638C-8235-4AC3-B28F-538BA065BD18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Twelve-spotted Skimmer</a:t>
            </a:r>
          </a:p>
          <a:p>
            <a:r>
              <a:rPr lang="en-US" sz="2400" dirty="0"/>
              <a:t>Common Whitetail</a:t>
            </a:r>
          </a:p>
          <a:p>
            <a:r>
              <a:rPr lang="en-US" sz="2400" dirty="0"/>
              <a:t>Needham’s Skimmer</a:t>
            </a:r>
          </a:p>
          <a:p>
            <a:r>
              <a:rPr lang="en-US" sz="2400" dirty="0"/>
              <a:t>Prince </a:t>
            </a:r>
            <a:r>
              <a:rPr lang="en-US" sz="2400" dirty="0" err="1"/>
              <a:t>Baskettail</a:t>
            </a: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28DA05D-C77C-4B0F-81C7-072372FFE7D9}"/>
              </a:ext>
            </a:extLst>
          </p:cNvPr>
          <p:cNvSpPr/>
          <p:nvPr/>
        </p:nvSpPr>
        <p:spPr>
          <a:xfrm>
            <a:off x="2369128" y="5681690"/>
            <a:ext cx="4613564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 here to advance</a:t>
            </a:r>
          </a:p>
        </p:txBody>
      </p:sp>
    </p:spTree>
    <p:extLst>
      <p:ext uri="{BB962C8B-B14F-4D97-AF65-F5344CB8AC3E}">
        <p14:creationId xmlns:p14="http://schemas.microsoft.com/office/powerpoint/2010/main" val="537541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2E1001-9DD4-4047-B93A-722361A74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8"/>
            <a:ext cx="4121727" cy="3090682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631E8A9-0BC3-460E-BA06-76D4F7DAF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75910" y="1444808"/>
            <a:ext cx="3886200" cy="4351338"/>
          </a:xfrm>
        </p:spPr>
        <p:txBody>
          <a:bodyPr/>
          <a:lstStyle/>
          <a:p>
            <a:r>
              <a:rPr lang="en-US" sz="2400" dirty="0"/>
              <a:t>Twelve-spotted Skimmer</a:t>
            </a:r>
          </a:p>
          <a:p>
            <a:r>
              <a:rPr lang="en-US" sz="2400" dirty="0"/>
              <a:t>Common Whitetail</a:t>
            </a:r>
          </a:p>
          <a:p>
            <a:r>
              <a:rPr lang="en-US" sz="2400" dirty="0"/>
              <a:t>Needham’s Skimmer</a:t>
            </a:r>
          </a:p>
          <a:p>
            <a:r>
              <a:rPr lang="en-US" sz="2400" dirty="0"/>
              <a:t>Prince </a:t>
            </a:r>
            <a:r>
              <a:rPr lang="en-US" sz="2400" dirty="0" err="1"/>
              <a:t>Baskettail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1/10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30EA9D-5CF0-4124-AB3C-19A088C70EE9}"/>
              </a:ext>
            </a:extLst>
          </p:cNvPr>
          <p:cNvSpPr/>
          <p:nvPr/>
        </p:nvSpPr>
        <p:spPr>
          <a:xfrm>
            <a:off x="2369128" y="4864250"/>
            <a:ext cx="4613564" cy="641264"/>
          </a:xfrm>
          <a:prstGeom prst="roundRect">
            <a:avLst/>
          </a:prstGeom>
          <a:solidFill>
            <a:srgbClr val="FFA3A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Incorrect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Twelve-spotted Skimmer is correct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2729FD8-7EA5-4ABE-B180-374978F0F23C}"/>
              </a:ext>
            </a:extLst>
          </p:cNvPr>
          <p:cNvSpPr/>
          <p:nvPr/>
        </p:nvSpPr>
        <p:spPr>
          <a:xfrm>
            <a:off x="2369128" y="5681690"/>
            <a:ext cx="4613564" cy="51954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 here to advance</a:t>
            </a:r>
          </a:p>
        </p:txBody>
      </p:sp>
    </p:spTree>
    <p:extLst>
      <p:ext uri="{BB962C8B-B14F-4D97-AF65-F5344CB8AC3E}">
        <p14:creationId xmlns:p14="http://schemas.microsoft.com/office/powerpoint/2010/main" val="95077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57C472-8B73-4231-AFFB-C2C639D9AC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44807"/>
            <a:ext cx="4121726" cy="30918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2/10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White Corporal</a:t>
            </a:r>
          </a:p>
          <a:p>
            <a:r>
              <a:rPr lang="en-US" sz="2400" dirty="0"/>
              <a:t>Common Whitetail</a:t>
            </a:r>
          </a:p>
          <a:p>
            <a:r>
              <a:rPr lang="en-US" sz="2400" dirty="0"/>
              <a:t>Blue Corporal</a:t>
            </a:r>
          </a:p>
          <a:p>
            <a:r>
              <a:rPr lang="en-US" sz="2400" dirty="0"/>
              <a:t>Common </a:t>
            </a:r>
            <a:r>
              <a:rPr lang="en-US" sz="2400" dirty="0" err="1"/>
              <a:t>Baskettail</a:t>
            </a: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653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D61758-236D-4AC0-B040-20D2C96E85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2" y="1444808"/>
            <a:ext cx="4121727" cy="309548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3/10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Great Blue Skimmer</a:t>
            </a:r>
          </a:p>
          <a:p>
            <a:r>
              <a:rPr lang="en-US" sz="2400" dirty="0"/>
              <a:t>Common Whitetail</a:t>
            </a:r>
          </a:p>
          <a:p>
            <a:r>
              <a:rPr lang="en-US" sz="2400" dirty="0"/>
              <a:t>Widow Skimmer</a:t>
            </a:r>
          </a:p>
          <a:p>
            <a:r>
              <a:rPr lang="en-US" sz="2400" dirty="0"/>
              <a:t>White Corporal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913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E5DC76-DD7F-4E5B-A6FD-D535E5DDE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2" y="1434128"/>
            <a:ext cx="4121727" cy="30908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4/10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Twelve-spotted Skimmer</a:t>
            </a:r>
          </a:p>
          <a:p>
            <a:r>
              <a:rPr lang="en-US" sz="2400" dirty="0"/>
              <a:t>Common Whitetail</a:t>
            </a:r>
          </a:p>
          <a:p>
            <a:r>
              <a:rPr lang="en-US" sz="2400" dirty="0"/>
              <a:t>Widow Skimmer</a:t>
            </a:r>
          </a:p>
          <a:p>
            <a:r>
              <a:rPr lang="en-US" sz="2400" dirty="0"/>
              <a:t>White Corporal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4723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EDCF39-865B-4045-BB60-A80B6EC11C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4" y="1434129"/>
            <a:ext cx="4122138" cy="309068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5/10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Twelve-spotted Skimmer</a:t>
            </a:r>
          </a:p>
          <a:p>
            <a:r>
              <a:rPr lang="en-US" sz="2400" dirty="0"/>
              <a:t>Common Whitetail</a:t>
            </a:r>
          </a:p>
          <a:p>
            <a:r>
              <a:rPr lang="en-US" sz="2400" dirty="0"/>
              <a:t>Chalk-fronted Corporal</a:t>
            </a:r>
          </a:p>
          <a:p>
            <a:r>
              <a:rPr lang="en-US" sz="2400" dirty="0"/>
              <a:t>Widow Skimmer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996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9E483F-5409-4091-AC1F-F3C705A73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273" y="1434128"/>
            <a:ext cx="4121727" cy="309204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BBB1356C-47C9-491C-BA00-901A954AAF35}"/>
              </a:ext>
            </a:extLst>
          </p:cNvPr>
          <p:cNvSpPr/>
          <p:nvPr/>
        </p:nvSpPr>
        <p:spPr>
          <a:xfrm>
            <a:off x="1" y="0"/>
            <a:ext cx="9144000" cy="10598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Dragonfly ID Quiz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EEF03E9-169B-4F28-A0A7-8368FD51FAD6}"/>
              </a:ext>
            </a:extLst>
          </p:cNvPr>
          <p:cNvSpPr/>
          <p:nvPr/>
        </p:nvSpPr>
        <p:spPr>
          <a:xfrm>
            <a:off x="1" y="6456218"/>
            <a:ext cx="9144000" cy="4017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Question 6/10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D286-6FE0-4BA2-888B-2C5F558286CF}"/>
              </a:ext>
            </a:extLst>
          </p:cNvPr>
          <p:cNvSpPr txBox="1"/>
          <p:nvPr/>
        </p:nvSpPr>
        <p:spPr>
          <a:xfrm>
            <a:off x="7682346" y="6472443"/>
            <a:ext cx="13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0/10 Correct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48D8FB3-437F-4170-ADA6-352977EF2C43}"/>
              </a:ext>
            </a:extLst>
          </p:cNvPr>
          <p:cNvSpPr txBox="1">
            <a:spLocks/>
          </p:cNvSpPr>
          <p:nvPr/>
        </p:nvSpPr>
        <p:spPr>
          <a:xfrm>
            <a:off x="4675910" y="1444808"/>
            <a:ext cx="38862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Halloween Pennant</a:t>
            </a:r>
          </a:p>
          <a:p>
            <a:r>
              <a:rPr lang="en-US" sz="2400" dirty="0"/>
              <a:t>Calico Pennant</a:t>
            </a:r>
          </a:p>
          <a:p>
            <a:r>
              <a:rPr lang="en-US" sz="2400" dirty="0"/>
              <a:t>Painted Skimmer</a:t>
            </a:r>
          </a:p>
          <a:p>
            <a:r>
              <a:rPr lang="en-US" sz="2400" dirty="0"/>
              <a:t>Prince </a:t>
            </a:r>
            <a:r>
              <a:rPr lang="en-US" sz="2400" dirty="0" err="1"/>
              <a:t>Baskettail</a:t>
            </a:r>
            <a:endParaRPr lang="en-US" sz="2400" dirty="0"/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05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377</TotalTime>
  <Words>241</Words>
  <Application>Microsoft Office PowerPoint</Application>
  <PresentationFormat>On-screen Show (4:3)</PresentationFormat>
  <Paragraphs>109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Moore</dc:creator>
  <cp:lastModifiedBy>Michael Moore</cp:lastModifiedBy>
  <cp:revision>6</cp:revision>
  <dcterms:created xsi:type="dcterms:W3CDTF">2017-12-06T19:49:11Z</dcterms:created>
  <dcterms:modified xsi:type="dcterms:W3CDTF">2017-12-07T02:06:59Z</dcterms:modified>
</cp:coreProperties>
</file>

<file path=docProps/thumbnail.jpeg>
</file>